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77" r:id="rId3"/>
    <p:sldId id="278" r:id="rId4"/>
    <p:sldId id="279" r:id="rId5"/>
    <p:sldId id="280" r:id="rId6"/>
    <p:sldId id="282" r:id="rId7"/>
    <p:sldId id="281" r:id="rId8"/>
    <p:sldId id="283" r:id="rId9"/>
    <p:sldId id="284" r:id="rId10"/>
    <p:sldId id="287" r:id="rId11"/>
    <p:sldId id="286" r:id="rId12"/>
    <p:sldId id="273" r:id="rId13"/>
  </p:sldIdLst>
  <p:sldSz cx="9144000" cy="5143500" type="screen16x9"/>
  <p:notesSz cx="6858000" cy="9144000"/>
  <p:embeddedFontLst>
    <p:embeddedFont>
      <p:font typeface="Dosis ExtraBold" pitchFamily="2" charset="0"/>
      <p:bold r:id="rId15"/>
    </p:embeddedFont>
    <p:embeddedFont>
      <p:font typeface="Dosis SemiBold" pitchFamily="2" charset="0"/>
      <p:bold r:id="rId16"/>
    </p:embeddedFont>
    <p:embeddedFont>
      <p:font typeface="Overpass" panose="020B0604020202020204" charset="0"/>
      <p:regular r:id="rId17"/>
      <p:bold r:id="rId18"/>
      <p:italic r:id="rId19"/>
      <p:boldItalic r:id="rId20"/>
    </p:embeddedFont>
    <p:embeddedFont>
      <p:font typeface="Oxanium" panose="020B0604020202020204" charset="0"/>
      <p:regular r:id="rId21"/>
      <p:bold r:id="rId22"/>
    </p:embeddedFont>
    <p:embeddedFont>
      <p:font typeface="Oxanium Medium" panose="020B0604020202020204" charset="0"/>
      <p:regular r:id="rId23"/>
      <p:bold r:id="rId24"/>
    </p:embeddedFont>
    <p:embeddedFont>
      <p:font typeface="Roboto Condensed" panose="02000000000000000000" pitchFamily="2" charset="0"/>
      <p:regular r:id="rId25"/>
      <p:bold r:id="rId26"/>
      <p:italic r:id="rId27"/>
      <p:boldItalic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BD423F-E8D6-4FBA-BE6E-4CF6B1B79BC2}">
  <a:tblStyle styleId="{15BD423F-E8D6-4FBA-BE6E-4CF6B1B79B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82092" autoAdjust="0"/>
  </p:normalViewPr>
  <p:slideViewPr>
    <p:cSldViewPr snapToGrid="0">
      <p:cViewPr>
        <p:scale>
          <a:sx n="75" d="100"/>
          <a:sy n="75" d="100"/>
        </p:scale>
        <p:origin x="1229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69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831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37dacfa85_1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237dacfa85_12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49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929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79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217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724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428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34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81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5532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624081" y="4615987"/>
            <a:ext cx="1038288" cy="281297"/>
            <a:chOff x="2443300" y="461900"/>
            <a:chExt cx="403250" cy="109250"/>
          </a:xfrm>
        </p:grpSpPr>
        <p:sp>
          <p:nvSpPr>
            <p:cNvPr id="12" name="Google Shape;12;p2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Google Shape;22;p2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grpSp>
        <p:nvGrpSpPr>
          <p:cNvPr id="26" name="Google Shape;26;p2"/>
          <p:cNvGrpSpPr/>
          <p:nvPr/>
        </p:nvGrpSpPr>
        <p:grpSpPr>
          <a:xfrm>
            <a:off x="-4087047" y="-3028300"/>
            <a:ext cx="6074226" cy="8077999"/>
            <a:chOff x="-4087047" y="-3028300"/>
            <a:chExt cx="6074226" cy="8077999"/>
          </a:xfrm>
        </p:grpSpPr>
        <p:pic>
          <p:nvPicPr>
            <p:cNvPr id="27" name="Google Shape;27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2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299" name="Google Shape;299;p22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2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22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302" name="Google Shape;30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2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3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307" name="Google Shape;3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" name="Google Shape;3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6"/>
          <p:cNvGrpSpPr/>
          <p:nvPr/>
        </p:nvGrpSpPr>
        <p:grpSpPr>
          <a:xfrm>
            <a:off x="-3496364" y="-3092926"/>
            <a:ext cx="16798818" cy="10640102"/>
            <a:chOff x="-3496364" y="-3092926"/>
            <a:chExt cx="16798818" cy="10640102"/>
          </a:xfrm>
        </p:grpSpPr>
        <p:pic>
          <p:nvPicPr>
            <p:cNvPr id="71" name="Google Shape;71;p6"/>
            <p:cNvPicPr preferRelativeResize="0"/>
            <p:nvPr/>
          </p:nvPicPr>
          <p:blipFill rotWithShape="1">
            <a:blip r:embed="rId3">
              <a:alphaModFix/>
            </a:blip>
            <a:srcRect l="17360" t="15311" r="23370"/>
            <a:stretch/>
          </p:blipFill>
          <p:spPr>
            <a:xfrm rot="-5400000">
              <a:off x="-3348915" y="283430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66947" y="-20414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" name="Google Shape;73;p6"/>
            <p:cNvGrpSpPr/>
            <p:nvPr/>
          </p:nvGrpSpPr>
          <p:grpSpPr>
            <a:xfrm>
              <a:off x="4052406" y="4642212"/>
              <a:ext cx="1038288" cy="281297"/>
              <a:chOff x="2443300" y="461900"/>
              <a:chExt cx="403250" cy="109250"/>
            </a:xfrm>
          </p:grpSpPr>
          <p:sp>
            <p:nvSpPr>
              <p:cNvPr id="74" name="Google Shape;74;p6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6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" name="Google Shape;81;p6"/>
            <p:cNvPicPr preferRelativeResize="0"/>
            <p:nvPr/>
          </p:nvPicPr>
          <p:blipFill rotWithShape="1">
            <a:blip r:embed="rId3">
              <a:alphaModFix/>
            </a:blip>
            <a:srcRect l="17360" t="15311" r="23370"/>
            <a:stretch/>
          </p:blipFill>
          <p:spPr>
            <a:xfrm rot="5400000">
              <a:off x="6148073" y="-324037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713225" y="49695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83" name="Google Shape;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27778" y="-3028300"/>
            <a:ext cx="49149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2134925" y="1761725"/>
            <a:ext cx="4874100" cy="28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pic>
        <p:nvPicPr>
          <p:cNvPr id="88" name="Google Shape;88;p7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7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90" name="Google Shape;9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7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Google Shape;9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8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8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100" name="Google Shape;10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8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body" idx="1"/>
          </p:nvPr>
        </p:nvSpPr>
        <p:spPr>
          <a:xfrm>
            <a:off x="713225" y="40034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>
            <a:spLocks noGrp="1"/>
          </p:cNvSpPr>
          <p:nvPr>
            <p:ph type="title" hasCustomPrompt="1"/>
          </p:nvPr>
        </p:nvSpPr>
        <p:spPr>
          <a:xfrm>
            <a:off x="1254125" y="1350400"/>
            <a:ext cx="6635700" cy="19635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1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133" name="Google Shape;13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1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" name="Google Shape;13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7021226" y="-350589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 txBox="1">
            <a:spLocks noGrp="1"/>
          </p:cNvSpPr>
          <p:nvPr>
            <p:ph type="subTitle" idx="1"/>
          </p:nvPr>
        </p:nvSpPr>
        <p:spPr>
          <a:xfrm>
            <a:off x="1254183" y="3352400"/>
            <a:ext cx="6635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1"/>
          <p:cNvGrpSpPr/>
          <p:nvPr/>
        </p:nvGrpSpPr>
        <p:grpSpPr>
          <a:xfrm flipH="1">
            <a:off x="713231" y="258199"/>
            <a:ext cx="1038288" cy="281297"/>
            <a:chOff x="2443300" y="461900"/>
            <a:chExt cx="403250" cy="109250"/>
          </a:xfrm>
        </p:grpSpPr>
        <p:sp>
          <p:nvSpPr>
            <p:cNvPr id="140" name="Google Shape;140;p1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 txBox="1">
            <a:spLocks noGrp="1"/>
          </p:cNvSpPr>
          <p:nvPr>
            <p:ph type="body" idx="1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2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3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4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body" idx="5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6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9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240" name="Google Shape;24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1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2" name="Google Shape;2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9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44" name="Google Shape;24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19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" name="Google Shape;246;p19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0432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1"/>
          <p:cNvGrpSpPr/>
          <p:nvPr/>
        </p:nvGrpSpPr>
        <p:grpSpPr>
          <a:xfrm>
            <a:off x="1624081" y="258212"/>
            <a:ext cx="1038288" cy="281297"/>
            <a:chOff x="2443300" y="461900"/>
            <a:chExt cx="403250" cy="109250"/>
          </a:xfrm>
        </p:grpSpPr>
        <p:sp>
          <p:nvSpPr>
            <p:cNvPr id="279" name="Google Shape;279;p2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21"/>
          <p:cNvGrpSpPr/>
          <p:nvPr/>
        </p:nvGrpSpPr>
        <p:grpSpPr>
          <a:xfrm rot="10800000" flipH="1">
            <a:off x="-2715447" y="539500"/>
            <a:ext cx="4914957" cy="5143501"/>
            <a:chOff x="-2927778" y="-3028300"/>
            <a:chExt cx="4914957" cy="5143501"/>
          </a:xfrm>
        </p:grpSpPr>
        <p:pic>
          <p:nvPicPr>
            <p:cNvPr id="287" name="Google Shape;28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21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21"/>
          <p:cNvGrpSpPr/>
          <p:nvPr/>
        </p:nvGrpSpPr>
        <p:grpSpPr>
          <a:xfrm flipH="1">
            <a:off x="7176228" y="-3028300"/>
            <a:ext cx="6074226" cy="8077999"/>
            <a:chOff x="-4087047" y="-3028300"/>
            <a:chExt cx="6074226" cy="8077999"/>
          </a:xfrm>
        </p:grpSpPr>
        <p:pic>
          <p:nvPicPr>
            <p:cNvPr id="290" name="Google Shape;29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1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1"/>
          <p:cNvSpPr txBox="1">
            <a:spLocks noGrp="1"/>
          </p:cNvSpPr>
          <p:nvPr>
            <p:ph type="ctrTitle"/>
          </p:nvPr>
        </p:nvSpPr>
        <p:spPr>
          <a:xfrm>
            <a:off x="3116525" y="746025"/>
            <a:ext cx="459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"/>
          </p:nvPr>
        </p:nvSpPr>
        <p:spPr>
          <a:xfrm>
            <a:off x="3116525" y="1853375"/>
            <a:ext cx="4503900" cy="1323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2953325" y="3542550"/>
            <a:ext cx="4758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5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>
            <a:spLocks noGrp="1"/>
          </p:cNvSpPr>
          <p:nvPr>
            <p:ph type="subTitle" idx="1"/>
          </p:nvPr>
        </p:nvSpPr>
        <p:spPr>
          <a:xfrm>
            <a:off x="1039799" y="3409925"/>
            <a:ext cx="4291674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Giáo</a:t>
            </a:r>
            <a:r>
              <a:rPr lang="vi-VN" dirty="0"/>
              <a:t> viên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: TS. </a:t>
            </a:r>
            <a:r>
              <a:rPr lang="vi-VN" dirty="0" err="1"/>
              <a:t>Hoàng</a:t>
            </a:r>
            <a:r>
              <a:rPr lang="vi-VN" dirty="0"/>
              <a:t> Văn Thông</a:t>
            </a:r>
            <a:endParaRPr dirty="0"/>
          </a:p>
        </p:txBody>
      </p:sp>
      <p:sp>
        <p:nvSpPr>
          <p:cNvPr id="322" name="Google Shape;322;p27"/>
          <p:cNvSpPr txBox="1">
            <a:spLocks noGrp="1"/>
          </p:cNvSpPr>
          <p:nvPr>
            <p:ph type="ctrTitle" idx="2"/>
          </p:nvPr>
        </p:nvSpPr>
        <p:spPr>
          <a:xfrm>
            <a:off x="1021511" y="1003627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vi-VN" sz="2800" dirty="0">
                <a:latin typeface="Roboto Mono" panose="00000009000000000000" pitchFamily="49" charset="0"/>
                <a:ea typeface="Roboto Mono" panose="00000009000000000000" pitchFamily="49" charset="0"/>
                <a:cs typeface="Vrinda" panose="020B0502040204020203" pitchFamily="34" charset="0"/>
              </a:rPr>
              <a:t>ĐỒ ÁN TỐT NGHIỆP</a:t>
            </a:r>
            <a:endParaRPr sz="3600" dirty="0">
              <a:latin typeface="Roboto Mono" panose="00000009000000000000" pitchFamily="49" charset="0"/>
              <a:ea typeface="Roboto Mono" panose="00000009000000000000" pitchFamily="49" charset="0"/>
              <a:cs typeface="Vrinda" panose="020B0502040204020203" pitchFamily="34" charset="0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279" y="152400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>
            <a:off x="6552100" y="58340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rgbClr val="5233DA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ctrTitle"/>
          </p:nvPr>
        </p:nvSpPr>
        <p:spPr>
          <a:xfrm>
            <a:off x="1021511" y="1827429"/>
            <a:ext cx="5199978" cy="1293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-VN" sz="4000" b="1" dirty="0">
                <a:latin typeface="Dosis SemiBold" pitchFamily="2" charset="0"/>
                <a:ea typeface="Roboto Mono" panose="00000009000000000000" pitchFamily="49" charset="0"/>
              </a:rPr>
              <a:t>PHÁT TRIỂN ỨNG DỤNG ĐẶT LỊCH CẮT TÓC</a:t>
            </a:r>
          </a:p>
        </p:txBody>
      </p:sp>
      <p:sp>
        <p:nvSpPr>
          <p:cNvPr id="8" name="Google Shape;321;p27">
            <a:extLst>
              <a:ext uri="{FF2B5EF4-FFF2-40B4-BE49-F238E27FC236}">
                <a16:creationId xmlns:a16="http://schemas.microsoft.com/office/drawing/2014/main" id="{20E1AED6-89E7-309F-09F3-4A3CC07D20E9}"/>
              </a:ext>
            </a:extLst>
          </p:cNvPr>
          <p:cNvSpPr txBox="1">
            <a:spLocks/>
          </p:cNvSpPr>
          <p:nvPr/>
        </p:nvSpPr>
        <p:spPr>
          <a:xfrm>
            <a:off x="1021511" y="3798425"/>
            <a:ext cx="5675466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16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vi-VN" dirty="0"/>
              <a:t>Sinh viên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: Lê Quang Thọ - </a:t>
            </a:r>
            <a:r>
              <a:rPr lang="vi-VN" dirty="0" err="1"/>
              <a:t>Lớp</a:t>
            </a:r>
            <a:r>
              <a:rPr lang="vi-VN" dirty="0"/>
              <a:t> CNTT1 - K59</a:t>
            </a:r>
          </a:p>
        </p:txBody>
      </p:sp>
      <p:sp>
        <p:nvSpPr>
          <p:cNvPr id="35" name="Google Shape;339;p29">
            <a:extLst>
              <a:ext uri="{FF2B5EF4-FFF2-40B4-BE49-F238E27FC236}">
                <a16:creationId xmlns:a16="http://schemas.microsoft.com/office/drawing/2014/main" id="{F72E5485-16B8-3343-091F-01C23281F3D6}"/>
              </a:ext>
            </a:extLst>
          </p:cNvPr>
          <p:cNvSpPr txBox="1">
            <a:spLocks/>
          </p:cNvSpPr>
          <p:nvPr/>
        </p:nvSpPr>
        <p:spPr>
          <a:xfrm>
            <a:off x="11899385" y="5834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2"/>
              </a:buClr>
              <a:buSzPts val="5200"/>
            </a:pPr>
            <a:r>
              <a:rPr lang="vi-VN" sz="3400" dirty="0">
                <a:solidFill>
                  <a:schemeClr val="accent1"/>
                </a:solidFill>
                <a:latin typeface="+mj-lt"/>
                <a:sym typeface="Oxanium Medium"/>
              </a:rPr>
              <a:t>NỘI DUNG</a:t>
            </a: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14268539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14375240" y="142568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2</a:t>
            </a:r>
            <a:endParaRPr lang="en" sz="3400" b="1" dirty="0"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17009834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17116535" y="142568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3</a:t>
            </a:r>
            <a:endParaRPr lang="en" sz="3400" b="1" dirty="0"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11891143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997844" y="142568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1</a:t>
            </a:r>
            <a:endParaRPr lang="en" sz="3400" b="1" dirty="0"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11891143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997844" y="2881475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4</a:t>
            </a:r>
            <a:endParaRPr lang="en" sz="3400" b="1" dirty="0"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14375240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14481941" y="2881475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5</a:t>
            </a:r>
            <a:endParaRPr lang="en" sz="34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9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-5880885" y="-179569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-5774184" y="-237274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-3139590" y="-1887945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-3032889" y="-237274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-8258281" y="-179569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-8151580" y="-237274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-8258281" y="-33990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-8151580" y="-91695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1531083" y="560917"/>
            <a:ext cx="5411654" cy="48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713225" y="560916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5F3B5E5F-C031-9583-5290-ECB490CAFC4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26925" y="1540604"/>
            <a:ext cx="4300735" cy="623475"/>
          </a:xfrm>
        </p:spPr>
        <p:txBody>
          <a:bodyPr anchor="ctr"/>
          <a:lstStyle/>
          <a:p>
            <a:r>
              <a:rPr lang="vi-VN" b="1" dirty="0">
                <a:solidFill>
                  <a:schemeClr val="accent2"/>
                </a:solidFill>
                <a:latin typeface="+mn-lt"/>
              </a:rPr>
              <a:t>ĐÃ HOÀN THÀNH</a:t>
            </a: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85C669EB-B80A-9D54-7B64-A9222D18640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26924" y="2564599"/>
            <a:ext cx="4300735" cy="623475"/>
          </a:xfrm>
        </p:spPr>
        <p:txBody>
          <a:bodyPr anchor="ctr"/>
          <a:lstStyle/>
          <a:p>
            <a:r>
              <a:rPr lang="vi-VN" b="1" dirty="0">
                <a:solidFill>
                  <a:schemeClr val="accent2"/>
                </a:solidFill>
                <a:latin typeface="+mn-lt"/>
              </a:rPr>
              <a:t>CHƯA HOÀN THÀNH</a:t>
            </a:r>
          </a:p>
        </p:txBody>
      </p:sp>
      <p:sp>
        <p:nvSpPr>
          <p:cNvPr id="8" name="Tiêu đề phụ 7">
            <a:extLst>
              <a:ext uri="{FF2B5EF4-FFF2-40B4-BE49-F238E27FC236}">
                <a16:creationId xmlns:a16="http://schemas.microsoft.com/office/drawing/2014/main" id="{03A4740F-DDD1-49E9-51CB-1FFE91875E9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426924" y="3588608"/>
            <a:ext cx="4300735" cy="623474"/>
          </a:xfrm>
        </p:spPr>
        <p:txBody>
          <a:bodyPr anchor="ctr"/>
          <a:lstStyle/>
          <a:p>
            <a:r>
              <a:rPr lang="vi-VN" b="1" dirty="0">
                <a:solidFill>
                  <a:schemeClr val="accent2"/>
                </a:solidFill>
                <a:latin typeface="+mn-lt"/>
              </a:rPr>
              <a:t>HƯỚNG PHÁT TRIỂN</a:t>
            </a:r>
          </a:p>
        </p:txBody>
      </p:sp>
      <p:grpSp>
        <p:nvGrpSpPr>
          <p:cNvPr id="18" name="Google Shape;10324;p60">
            <a:extLst>
              <a:ext uri="{FF2B5EF4-FFF2-40B4-BE49-F238E27FC236}">
                <a16:creationId xmlns:a16="http://schemas.microsoft.com/office/drawing/2014/main" id="{6B924443-9DCD-1B3C-A09D-BF661C64BFA9}"/>
              </a:ext>
            </a:extLst>
          </p:cNvPr>
          <p:cNvGrpSpPr/>
          <p:nvPr/>
        </p:nvGrpSpPr>
        <p:grpSpPr>
          <a:xfrm>
            <a:off x="999871" y="1675364"/>
            <a:ext cx="293704" cy="353954"/>
            <a:chOff x="4019984" y="3805393"/>
            <a:chExt cx="293704" cy="353954"/>
          </a:xfrm>
        </p:grpSpPr>
        <p:sp>
          <p:nvSpPr>
            <p:cNvPr id="19" name="Google Shape;10325;p60">
              <a:extLst>
                <a:ext uri="{FF2B5EF4-FFF2-40B4-BE49-F238E27FC236}">
                  <a16:creationId xmlns:a16="http://schemas.microsoft.com/office/drawing/2014/main" id="{9970CE5F-D7C4-B2F4-DAE6-20D33091DC64}"/>
                </a:ext>
              </a:extLst>
            </p:cNvPr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326;p60">
              <a:extLst>
                <a:ext uri="{FF2B5EF4-FFF2-40B4-BE49-F238E27FC236}">
                  <a16:creationId xmlns:a16="http://schemas.microsoft.com/office/drawing/2014/main" id="{17BE9EED-3C0E-88D3-3734-1910A4D52906}"/>
                </a:ext>
              </a:extLst>
            </p:cNvPr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094;p58">
            <a:extLst>
              <a:ext uri="{FF2B5EF4-FFF2-40B4-BE49-F238E27FC236}">
                <a16:creationId xmlns:a16="http://schemas.microsoft.com/office/drawing/2014/main" id="{A9340698-6325-EEAA-6FF7-5C0409D1188F}"/>
              </a:ext>
            </a:extLst>
          </p:cNvPr>
          <p:cNvGrpSpPr/>
          <p:nvPr/>
        </p:nvGrpSpPr>
        <p:grpSpPr>
          <a:xfrm>
            <a:off x="1000441" y="2716965"/>
            <a:ext cx="317645" cy="318757"/>
            <a:chOff x="5779408" y="3699191"/>
            <a:chExt cx="317645" cy="318757"/>
          </a:xfrm>
        </p:grpSpPr>
        <p:sp>
          <p:nvSpPr>
            <p:cNvPr id="22" name="Google Shape;9095;p58">
              <a:extLst>
                <a:ext uri="{FF2B5EF4-FFF2-40B4-BE49-F238E27FC236}">
                  <a16:creationId xmlns:a16="http://schemas.microsoft.com/office/drawing/2014/main" id="{306C83DB-CCAC-E191-9B89-A0EDF7D8C7F0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96;p58">
              <a:extLst>
                <a:ext uri="{FF2B5EF4-FFF2-40B4-BE49-F238E27FC236}">
                  <a16:creationId xmlns:a16="http://schemas.microsoft.com/office/drawing/2014/main" id="{AAD60BF7-5C14-8F27-6EB6-41A601EC502D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0248;p60">
            <a:extLst>
              <a:ext uri="{FF2B5EF4-FFF2-40B4-BE49-F238E27FC236}">
                <a16:creationId xmlns:a16="http://schemas.microsoft.com/office/drawing/2014/main" id="{158FF365-2CE9-AA8A-B1B2-AE9B12533427}"/>
              </a:ext>
            </a:extLst>
          </p:cNvPr>
          <p:cNvGrpSpPr/>
          <p:nvPr/>
        </p:nvGrpSpPr>
        <p:grpSpPr>
          <a:xfrm>
            <a:off x="900375" y="3795809"/>
            <a:ext cx="395266" cy="351312"/>
            <a:chOff x="7929578" y="4284365"/>
            <a:chExt cx="395266" cy="351312"/>
          </a:xfrm>
        </p:grpSpPr>
        <p:sp>
          <p:nvSpPr>
            <p:cNvPr id="25" name="Google Shape;10249;p60">
              <a:extLst>
                <a:ext uri="{FF2B5EF4-FFF2-40B4-BE49-F238E27FC236}">
                  <a16:creationId xmlns:a16="http://schemas.microsoft.com/office/drawing/2014/main" id="{D933039B-6750-A64E-E76C-13A34856416C}"/>
                </a:ext>
              </a:extLst>
            </p:cNvPr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50;p60">
              <a:extLst>
                <a:ext uri="{FF2B5EF4-FFF2-40B4-BE49-F238E27FC236}">
                  <a16:creationId xmlns:a16="http://schemas.microsoft.com/office/drawing/2014/main" id="{E8111E4C-C005-4DCA-BD49-C167A3BD4415}"/>
                </a:ext>
              </a:extLst>
            </p:cNvPr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51;p60">
              <a:extLst>
                <a:ext uri="{FF2B5EF4-FFF2-40B4-BE49-F238E27FC236}">
                  <a16:creationId xmlns:a16="http://schemas.microsoft.com/office/drawing/2014/main" id="{26805991-D295-3077-A366-D8437A120389}"/>
                </a:ext>
              </a:extLst>
            </p:cNvPr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52;p60">
              <a:extLst>
                <a:ext uri="{FF2B5EF4-FFF2-40B4-BE49-F238E27FC236}">
                  <a16:creationId xmlns:a16="http://schemas.microsoft.com/office/drawing/2014/main" id="{17AC3A62-F579-26EC-DB50-A2EAA528A1E6}"/>
                </a:ext>
              </a:extLst>
            </p:cNvPr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152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126;p46">
            <a:extLst>
              <a:ext uri="{FF2B5EF4-FFF2-40B4-BE49-F238E27FC236}">
                <a16:creationId xmlns:a16="http://schemas.microsoft.com/office/drawing/2014/main" id="{9E4343D9-20A1-ADCC-6CC0-6ACC546D5E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793" y="1153164"/>
            <a:ext cx="4397207" cy="24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142D3C-CF7C-7605-6273-2998DBE4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93" y="1116060"/>
            <a:ext cx="4397207" cy="24726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7" name="Google Shape;827;p44"/>
          <p:cNvSpPr txBox="1">
            <a:spLocks noGrp="1"/>
          </p:cNvSpPr>
          <p:nvPr>
            <p:ph type="title"/>
          </p:nvPr>
        </p:nvSpPr>
        <p:spPr>
          <a:xfrm>
            <a:off x="676966" y="691862"/>
            <a:ext cx="3895033" cy="678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spc="600" dirty="0">
                <a:latin typeface="+mj-lt"/>
              </a:rPr>
              <a:t>LỜI CẢM ƠN</a:t>
            </a:r>
            <a:r>
              <a:rPr lang="en" sz="4400" spc="600" dirty="0">
                <a:latin typeface="+mj-lt"/>
              </a:rPr>
              <a:t>!</a:t>
            </a:r>
            <a:endParaRPr sz="4400" spc="600" dirty="0">
              <a:latin typeface="+mj-lt"/>
            </a:endParaRPr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1"/>
          </p:nvPr>
        </p:nvSpPr>
        <p:spPr>
          <a:xfrm>
            <a:off x="676966" y="1702872"/>
            <a:ext cx="4415895" cy="58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spc="300" dirty="0">
                <a:solidFill>
                  <a:schemeClr val="accent1"/>
                </a:solidFill>
                <a:latin typeface="+mj-lt"/>
                <a:ea typeface="Oxanium Medium"/>
                <a:cs typeface="Oxanium Medium"/>
                <a:sym typeface="Oxanium Medium"/>
              </a:rPr>
              <a:t>TRẢ LỜI CÂU HỎI ?</a:t>
            </a:r>
            <a:endParaRPr sz="2200" spc="300" dirty="0">
              <a:solidFill>
                <a:schemeClr val="accent1"/>
              </a:solidFill>
              <a:latin typeface="+mj-lt"/>
              <a:ea typeface="Oxanium Medium"/>
              <a:cs typeface="Oxanium Medium"/>
              <a:sym typeface="Oxanium Medium"/>
            </a:endParaRPr>
          </a:p>
        </p:txBody>
      </p:sp>
      <p:pic>
        <p:nvPicPr>
          <p:cNvPr id="19" name="Google Shape;1121;p46">
            <a:extLst>
              <a:ext uri="{FF2B5EF4-FFF2-40B4-BE49-F238E27FC236}">
                <a16:creationId xmlns:a16="http://schemas.microsoft.com/office/drawing/2014/main" id="{5AFDEA06-D0B3-65B0-B11A-E8FDB88170C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288" t="5602" r="3288" b="42091"/>
          <a:stretch/>
        </p:blipFill>
        <p:spPr>
          <a:xfrm>
            <a:off x="4674327" y="2934666"/>
            <a:ext cx="4569748" cy="104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127;p46">
            <a:extLst>
              <a:ext uri="{FF2B5EF4-FFF2-40B4-BE49-F238E27FC236}">
                <a16:creationId xmlns:a16="http://schemas.microsoft.com/office/drawing/2014/main" id="{848EEA81-0935-2117-5EAA-F5E55BA6D42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57444" b="76327"/>
          <a:stretch/>
        </p:blipFill>
        <p:spPr>
          <a:xfrm>
            <a:off x="4746793" y="691862"/>
            <a:ext cx="1871230" cy="5855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28;p44">
            <a:extLst>
              <a:ext uri="{FF2B5EF4-FFF2-40B4-BE49-F238E27FC236}">
                <a16:creationId xmlns:a16="http://schemas.microsoft.com/office/drawing/2014/main" id="{094D3273-A277-1415-D798-C145EA9540BA}"/>
              </a:ext>
            </a:extLst>
          </p:cNvPr>
          <p:cNvSpPr txBox="1">
            <a:spLocks/>
          </p:cNvSpPr>
          <p:nvPr/>
        </p:nvSpPr>
        <p:spPr>
          <a:xfrm>
            <a:off x="3745310" y="4451638"/>
            <a:ext cx="2695101" cy="58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vi-VN" sz="1050" dirty="0"/>
              <a:t>lequangtho2000lqtho@gmail.com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50" dirty="0"/>
              <a:t>0973271208</a:t>
            </a:r>
          </a:p>
        </p:txBody>
      </p:sp>
      <p:grpSp>
        <p:nvGrpSpPr>
          <p:cNvPr id="10" name="Google Shape;12343;p64">
            <a:extLst>
              <a:ext uri="{FF2B5EF4-FFF2-40B4-BE49-F238E27FC236}">
                <a16:creationId xmlns:a16="http://schemas.microsoft.com/office/drawing/2014/main" id="{18ED9ECF-1BA8-33B7-ACC8-94FAF18FA652}"/>
              </a:ext>
            </a:extLst>
          </p:cNvPr>
          <p:cNvGrpSpPr/>
          <p:nvPr/>
        </p:nvGrpSpPr>
        <p:grpSpPr>
          <a:xfrm>
            <a:off x="3869055" y="4683437"/>
            <a:ext cx="120015" cy="121920"/>
            <a:chOff x="5170480" y="2934639"/>
            <a:chExt cx="261929" cy="280550"/>
          </a:xfrm>
        </p:grpSpPr>
        <p:sp>
          <p:nvSpPr>
            <p:cNvPr id="11" name="Google Shape;12344;p64">
              <a:extLst>
                <a:ext uri="{FF2B5EF4-FFF2-40B4-BE49-F238E27FC236}">
                  <a16:creationId xmlns:a16="http://schemas.microsoft.com/office/drawing/2014/main" id="{71E9EAC1-E7CB-D25D-2048-3AD8EC471D60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45;p64">
              <a:extLst>
                <a:ext uri="{FF2B5EF4-FFF2-40B4-BE49-F238E27FC236}">
                  <a16:creationId xmlns:a16="http://schemas.microsoft.com/office/drawing/2014/main" id="{FBFC2909-E354-7DD4-DAD0-2C8F119C26E0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46;p64">
              <a:extLst>
                <a:ext uri="{FF2B5EF4-FFF2-40B4-BE49-F238E27FC236}">
                  <a16:creationId xmlns:a16="http://schemas.microsoft.com/office/drawing/2014/main" id="{7F89D114-FB4C-39A3-5020-726698D07760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47;p64">
              <a:extLst>
                <a:ext uri="{FF2B5EF4-FFF2-40B4-BE49-F238E27FC236}">
                  <a16:creationId xmlns:a16="http://schemas.microsoft.com/office/drawing/2014/main" id="{9FF35ACF-88AB-9472-1622-2A51C555471F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48;p64">
              <a:extLst>
                <a:ext uri="{FF2B5EF4-FFF2-40B4-BE49-F238E27FC236}">
                  <a16:creationId xmlns:a16="http://schemas.microsoft.com/office/drawing/2014/main" id="{0C311557-39F9-C97D-D9C4-2AB17B616195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49;p64">
              <a:extLst>
                <a:ext uri="{FF2B5EF4-FFF2-40B4-BE49-F238E27FC236}">
                  <a16:creationId xmlns:a16="http://schemas.microsoft.com/office/drawing/2014/main" id="{CC2995B8-73F3-83F0-DC7E-858022B2A4C9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50;p64">
              <a:extLst>
                <a:ext uri="{FF2B5EF4-FFF2-40B4-BE49-F238E27FC236}">
                  <a16:creationId xmlns:a16="http://schemas.microsoft.com/office/drawing/2014/main" id="{D511AF2C-7296-602E-9FB4-472F33FC40F1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8821;p58">
            <a:extLst>
              <a:ext uri="{FF2B5EF4-FFF2-40B4-BE49-F238E27FC236}">
                <a16:creationId xmlns:a16="http://schemas.microsoft.com/office/drawing/2014/main" id="{BF2BDAC5-EED5-AF58-D9BB-1E3D23E87C74}"/>
              </a:ext>
            </a:extLst>
          </p:cNvPr>
          <p:cNvGrpSpPr/>
          <p:nvPr/>
        </p:nvGrpSpPr>
        <p:grpSpPr>
          <a:xfrm>
            <a:off x="4524865" y="4877435"/>
            <a:ext cx="94268" cy="159721"/>
            <a:chOff x="2656082" y="2287427"/>
            <a:chExt cx="207582" cy="359594"/>
          </a:xfrm>
        </p:grpSpPr>
        <p:sp>
          <p:nvSpPr>
            <p:cNvPr id="22" name="Google Shape;8822;p58">
              <a:extLst>
                <a:ext uri="{FF2B5EF4-FFF2-40B4-BE49-F238E27FC236}">
                  <a16:creationId xmlns:a16="http://schemas.microsoft.com/office/drawing/2014/main" id="{34B8546A-BCE1-EBAE-5AB8-E5F39A47C0CA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8823;p58">
              <a:extLst>
                <a:ext uri="{FF2B5EF4-FFF2-40B4-BE49-F238E27FC236}">
                  <a16:creationId xmlns:a16="http://schemas.microsoft.com/office/drawing/2014/main" id="{ACEEE21D-A6AC-C13A-6A16-588370D85671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24;p58">
              <a:extLst>
                <a:ext uri="{FF2B5EF4-FFF2-40B4-BE49-F238E27FC236}">
                  <a16:creationId xmlns:a16="http://schemas.microsoft.com/office/drawing/2014/main" id="{9A946472-06F4-0108-1DBB-07377355B8C9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8825;p58">
              <a:extLst>
                <a:ext uri="{FF2B5EF4-FFF2-40B4-BE49-F238E27FC236}">
                  <a16:creationId xmlns:a16="http://schemas.microsoft.com/office/drawing/2014/main" id="{2D02B7B6-639E-05B8-915F-2824110CE12D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2284 L -4.16667E-6 0.06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93827E-6 L 2.5E-6 0.11019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>
            <a:spLocks noGrp="1"/>
          </p:cNvSpPr>
          <p:nvPr>
            <p:ph type="title"/>
          </p:nvPr>
        </p:nvSpPr>
        <p:spPr>
          <a:xfrm>
            <a:off x="-9834981" y="1277221"/>
            <a:ext cx="4876901" cy="1413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-VN" sz="4000" b="1" dirty="0">
                <a:latin typeface="Dosis SemiBold" pitchFamily="2" charset="0"/>
                <a:ea typeface="Roboto Mono" panose="00000009000000000000" pitchFamily="49" charset="0"/>
              </a:rPr>
              <a:t>PHÁT TRIỂN ỨNG DỤNG ĐẶT LỊCH CẮT TÓC</a:t>
            </a:r>
          </a:p>
        </p:txBody>
      </p:sp>
      <p:sp>
        <p:nvSpPr>
          <p:cNvPr id="321" name="Google Shape;321;p27"/>
          <p:cNvSpPr txBox="1">
            <a:spLocks noGrp="1"/>
          </p:cNvSpPr>
          <p:nvPr>
            <p:ph type="subTitle" idx="4294967295"/>
          </p:nvPr>
        </p:nvSpPr>
        <p:spPr>
          <a:xfrm>
            <a:off x="-9860280" y="3150149"/>
            <a:ext cx="4291013" cy="38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Giáo</a:t>
            </a:r>
            <a:r>
              <a:rPr lang="vi-VN" dirty="0"/>
              <a:t> viên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: TS. </a:t>
            </a:r>
            <a:r>
              <a:rPr lang="vi-VN" dirty="0" err="1"/>
              <a:t>Hoàng</a:t>
            </a:r>
            <a:r>
              <a:rPr lang="vi-VN" dirty="0"/>
              <a:t> Văn Thông</a:t>
            </a:r>
            <a:endParaRPr dirty="0"/>
          </a:p>
        </p:txBody>
      </p:sp>
      <p:sp>
        <p:nvSpPr>
          <p:cNvPr id="322" name="Google Shape;322;p27"/>
          <p:cNvSpPr txBox="1">
            <a:spLocks noGrp="1"/>
          </p:cNvSpPr>
          <p:nvPr>
            <p:ph type="ctrTitle" idx="4294967295"/>
          </p:nvPr>
        </p:nvSpPr>
        <p:spPr>
          <a:xfrm>
            <a:off x="-9860280" y="354862"/>
            <a:ext cx="4541838" cy="53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vi-VN" sz="2800" dirty="0">
                <a:latin typeface="Roboto Mono" panose="00000009000000000000" pitchFamily="49" charset="0"/>
                <a:ea typeface="Roboto Mono" panose="00000009000000000000" pitchFamily="49" charset="0"/>
                <a:cs typeface="Vrinda" panose="020B0502040204020203" pitchFamily="34" charset="0"/>
              </a:rPr>
              <a:t>ĐỒ ÁN TỐT NGHIỆP</a:t>
            </a:r>
            <a:endParaRPr sz="3600" dirty="0">
              <a:latin typeface="Roboto Mono" panose="00000009000000000000" pitchFamily="49" charset="0"/>
              <a:ea typeface="Roboto Mono" panose="00000009000000000000" pitchFamily="49" charset="0"/>
              <a:cs typeface="Vrinda" panose="020B0502040204020203" pitchFamily="34" charset="0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22833997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7465" y="152400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>
            <a:off x="20236286" y="58340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rgbClr val="5233DA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1;p27">
            <a:extLst>
              <a:ext uri="{FF2B5EF4-FFF2-40B4-BE49-F238E27FC236}">
                <a16:creationId xmlns:a16="http://schemas.microsoft.com/office/drawing/2014/main" id="{20E1AED6-89E7-309F-09F3-4A3CC07D20E9}"/>
              </a:ext>
            </a:extLst>
          </p:cNvPr>
          <p:cNvSpPr txBox="1">
            <a:spLocks/>
          </p:cNvSpPr>
          <p:nvPr/>
        </p:nvSpPr>
        <p:spPr>
          <a:xfrm>
            <a:off x="-9860280" y="3538624"/>
            <a:ext cx="5675466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16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vi-VN" dirty="0"/>
              <a:t>Sinh viên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: Lê Quang Thọ - </a:t>
            </a:r>
            <a:r>
              <a:rPr lang="vi-VN" dirty="0" err="1"/>
              <a:t>Lớp</a:t>
            </a:r>
            <a:r>
              <a:rPr lang="vi-VN" dirty="0"/>
              <a:t> CNTT1 - K59</a:t>
            </a:r>
          </a:p>
        </p:txBody>
      </p:sp>
      <p:sp>
        <p:nvSpPr>
          <p:cNvPr id="35" name="Google Shape;339;p29">
            <a:extLst>
              <a:ext uri="{FF2B5EF4-FFF2-40B4-BE49-F238E27FC236}">
                <a16:creationId xmlns:a16="http://schemas.microsoft.com/office/drawing/2014/main" id="{F72E5485-16B8-3343-091F-01C23281F3D6}"/>
              </a:ext>
            </a:extLst>
          </p:cNvPr>
          <p:cNvSpPr txBox="1">
            <a:spLocks/>
          </p:cNvSpPr>
          <p:nvPr/>
        </p:nvSpPr>
        <p:spPr>
          <a:xfrm>
            <a:off x="1002492" y="5834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2"/>
              </a:buClr>
              <a:buSzPts val="5200"/>
            </a:pPr>
            <a:r>
              <a:rPr lang="vi-VN" sz="3400" dirty="0">
                <a:solidFill>
                  <a:schemeClr val="accent1"/>
                </a:solidFill>
                <a:latin typeface="+mj-lt"/>
                <a:sym typeface="Oxanium Medium"/>
              </a:rPr>
              <a:t>NỘI DUNG</a:t>
            </a: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1" name="Hình ảnh 20" descr="Ảnh có chứa văn bản, trong nhà, tường, sàn&#10;&#10;Mô tả được tạo tự động">
            <a:extLst>
              <a:ext uri="{FF2B5EF4-FFF2-40B4-BE49-F238E27FC236}">
                <a16:creationId xmlns:a16="http://schemas.microsoft.com/office/drawing/2014/main" id="{28D58EBA-0FD1-B0E4-BD07-B1F3D6CD4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832" y="1109850"/>
            <a:ext cx="3081884" cy="2136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50691C2B-9C1E-DB68-8053-C1014CAB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4269" y="3131568"/>
            <a:ext cx="1335512" cy="1316926"/>
          </a:xfrm>
          <a:prstGeom prst="rect">
            <a:avLst/>
          </a:prstGeom>
        </p:spPr>
      </p:pic>
      <p:pic>
        <p:nvPicPr>
          <p:cNvPr id="3" name="Hình ảnh 2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577756E2-0246-083D-30C5-5B2AD304C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2459" y="2881475"/>
            <a:ext cx="1261875" cy="1837948"/>
          </a:xfrm>
          <a:prstGeom prst="rect">
            <a:avLst/>
          </a:prstGeom>
        </p:spPr>
      </p:pic>
      <p:pic>
        <p:nvPicPr>
          <p:cNvPr id="5" name="Hình ảnh 4" descr="Ảnh có chứa văn bản, trong nhà, màn hình, khung ảnh&#10;&#10;Mô tả được tạo tự động">
            <a:extLst>
              <a:ext uri="{FF2B5EF4-FFF2-40B4-BE49-F238E27FC236}">
                <a16:creationId xmlns:a16="http://schemas.microsoft.com/office/drawing/2014/main" id="{654F775C-DC99-1375-55B6-1CF4BDBDE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37971" y="882523"/>
            <a:ext cx="3081884" cy="22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6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/>
          <p:nvPr/>
        </p:nvSpPr>
        <p:spPr>
          <a:xfrm>
            <a:off x="22833997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39;p29">
            <a:extLst>
              <a:ext uri="{FF2B5EF4-FFF2-40B4-BE49-F238E27FC236}">
                <a16:creationId xmlns:a16="http://schemas.microsoft.com/office/drawing/2014/main" id="{F72E5485-16B8-3343-091F-01C23281F3D6}"/>
              </a:ext>
            </a:extLst>
          </p:cNvPr>
          <p:cNvSpPr txBox="1">
            <a:spLocks/>
          </p:cNvSpPr>
          <p:nvPr/>
        </p:nvSpPr>
        <p:spPr>
          <a:xfrm>
            <a:off x="1002492" y="-217262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2"/>
              </a:buClr>
              <a:buSzPts val="5200"/>
            </a:pPr>
            <a:r>
              <a:rPr lang="vi-VN" sz="3400" dirty="0">
                <a:solidFill>
                  <a:schemeClr val="accent1"/>
                </a:solidFill>
                <a:latin typeface="+mj-lt"/>
                <a:sym typeface="Oxanium Medium"/>
              </a:rPr>
              <a:t>NỘI DUNG</a:t>
            </a: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6482133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590508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6389883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590508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2364897" y="429058"/>
            <a:ext cx="3094863" cy="48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457801" y="429058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7937928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7360878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7849463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7360878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5" name="Hình ảnh 4" descr="Ảnh có chứa văn bản, trong nhà, tường, sàn&#10;&#10;Mô tả được tạo tự động">
            <a:extLst>
              <a:ext uri="{FF2B5EF4-FFF2-40B4-BE49-F238E27FC236}">
                <a16:creationId xmlns:a16="http://schemas.microsoft.com/office/drawing/2014/main" id="{8EC05D7D-7C67-EE30-1007-5BF48CEF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5" y="1503324"/>
            <a:ext cx="4191730" cy="2906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84D64CB-8EA3-05D7-98F6-E92DE5E4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05" y="2870280"/>
            <a:ext cx="1335512" cy="1316926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77790417-F8CA-B2A1-5CAE-4293ED357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244" y="2347064"/>
            <a:ext cx="1261875" cy="1837948"/>
          </a:xfrm>
          <a:prstGeom prst="rect">
            <a:avLst/>
          </a:prstGeom>
        </p:spPr>
      </p:pic>
      <p:pic>
        <p:nvPicPr>
          <p:cNvPr id="27" name="Hình ảnh 26" descr="Ảnh có chứa văn bản, trong nhà, màn hình, khung ảnh&#10;&#10;Mô tả được tạo tự động">
            <a:extLst>
              <a:ext uri="{FF2B5EF4-FFF2-40B4-BE49-F238E27FC236}">
                <a16:creationId xmlns:a16="http://schemas.microsoft.com/office/drawing/2014/main" id="{139A666F-2D17-29B7-2FAA-2A80D36AA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824" y="1513537"/>
            <a:ext cx="1712518" cy="126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4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1" name="Hình ảnh 20" descr="Ảnh có chứa văn bản, trong nhà, tường, sàn&#10;&#10;Mô tả được tạo tự động">
            <a:extLst>
              <a:ext uri="{FF2B5EF4-FFF2-40B4-BE49-F238E27FC236}">
                <a16:creationId xmlns:a16="http://schemas.microsoft.com/office/drawing/2014/main" id="{28D58EBA-0FD1-B0E4-BD07-B1F3D6CD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32" y="1109850"/>
            <a:ext cx="3081884" cy="2136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50691C2B-9C1E-DB68-8053-C1014CAB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366" y="3131568"/>
            <a:ext cx="1335512" cy="1316926"/>
          </a:xfrm>
          <a:prstGeom prst="rect">
            <a:avLst/>
          </a:prstGeom>
        </p:spPr>
      </p:pic>
      <p:pic>
        <p:nvPicPr>
          <p:cNvPr id="3" name="Hình ảnh 2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577756E2-0246-083D-30C5-5B2AD304C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2459" y="2881475"/>
            <a:ext cx="1261875" cy="1837948"/>
          </a:xfrm>
          <a:prstGeom prst="rect">
            <a:avLst/>
          </a:prstGeom>
        </p:spPr>
      </p:pic>
      <p:pic>
        <p:nvPicPr>
          <p:cNvPr id="5" name="Hình ảnh 4" descr="Ảnh có chứa văn bản, trong nhà, màn hình, khung ảnh&#10;&#10;Mô tả được tạo tự động">
            <a:extLst>
              <a:ext uri="{FF2B5EF4-FFF2-40B4-BE49-F238E27FC236}">
                <a16:creationId xmlns:a16="http://schemas.microsoft.com/office/drawing/2014/main" id="{654F775C-DC99-1375-55B6-1CF4BDBDE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5180" y="1008022"/>
            <a:ext cx="3081884" cy="22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2304846" y="356182"/>
            <a:ext cx="3689554" cy="48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1346352" y="356182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225386" y="6563546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332087" y="6078746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1106695" y="6655796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213396" y="6078746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1106695" y="8111591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213396" y="7534541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590792" y="8023126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697493" y="7534541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0AC0997-EE35-DBE5-C2F7-12BCD01E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39" y="2656674"/>
            <a:ext cx="2541592" cy="1688001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824CB0B0-D8BD-EBE2-850A-ABBB32A2F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95" y="1007910"/>
            <a:ext cx="3283635" cy="1873565"/>
          </a:xfrm>
          <a:prstGeom prst="rect">
            <a:avLst/>
          </a:prstGeom>
        </p:spPr>
      </p:pic>
      <p:pic>
        <p:nvPicPr>
          <p:cNvPr id="8" name="Hình ảnh 7" descr="Ảnh có chứa văn bản, trong nhà&#10;&#10;Mô tả được tạo tự động">
            <a:extLst>
              <a:ext uri="{FF2B5EF4-FFF2-40B4-BE49-F238E27FC236}">
                <a16:creationId xmlns:a16="http://schemas.microsoft.com/office/drawing/2014/main" id="{58FBB2C8-1BE2-0D7F-995A-A9641D4AB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216" y="1737303"/>
            <a:ext cx="3008805" cy="1568877"/>
          </a:xfrm>
          <a:prstGeom prst="roundRect">
            <a:avLst>
              <a:gd name="adj" fmla="val 40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298F40D-DCC5-E3F9-2B9E-527704976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351" y="1902382"/>
            <a:ext cx="2823380" cy="1505803"/>
          </a:xfrm>
          <a:prstGeom prst="rect">
            <a:avLst/>
          </a:prstGeom>
        </p:spPr>
      </p:pic>
      <p:sp>
        <p:nvSpPr>
          <p:cNvPr id="12" name="Chữ thập 11">
            <a:extLst>
              <a:ext uri="{FF2B5EF4-FFF2-40B4-BE49-F238E27FC236}">
                <a16:creationId xmlns:a16="http://schemas.microsoft.com/office/drawing/2014/main" id="{1E6CCC13-3E26-AEF1-73A7-C649F78F74B4}"/>
              </a:ext>
            </a:extLst>
          </p:cNvPr>
          <p:cNvSpPr/>
          <p:nvPr/>
        </p:nvSpPr>
        <p:spPr>
          <a:xfrm>
            <a:off x="4449854" y="2571750"/>
            <a:ext cx="334331" cy="340360"/>
          </a:xfrm>
          <a:prstGeom prst="plus">
            <a:avLst>
              <a:gd name="adj" fmla="val 41350"/>
            </a:avLst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Dấu Nhân 12">
            <a:extLst>
              <a:ext uri="{FF2B5EF4-FFF2-40B4-BE49-F238E27FC236}">
                <a16:creationId xmlns:a16="http://schemas.microsoft.com/office/drawing/2014/main" id="{61CBCB3C-3E59-5ABB-6335-1262E7F4DD89}"/>
              </a:ext>
            </a:extLst>
          </p:cNvPr>
          <p:cNvSpPr/>
          <p:nvPr/>
        </p:nvSpPr>
        <p:spPr>
          <a:xfrm>
            <a:off x="-1944547" y="1331088"/>
            <a:ext cx="13461357" cy="2467337"/>
          </a:xfrm>
          <a:prstGeom prst="mathMultiply">
            <a:avLst>
              <a:gd name="adj1" fmla="val 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9F1E2A7-7808-805F-B077-E9EFA729FE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6715" t="-34620" r="-33591" b="-33557"/>
          <a:stretch/>
        </p:blipFill>
        <p:spPr>
          <a:xfrm rot="-2880000">
            <a:off x="474953" y="520574"/>
            <a:ext cx="4075568" cy="5426301"/>
          </a:xfrm>
          <a:prstGeom prst="rect">
            <a:avLst/>
          </a:prstGeom>
        </p:spPr>
      </p:pic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669BC63-CB1B-5763-0CE1-6C0FC38B16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6715" t="-34620" r="-33591" b="-33557"/>
          <a:stretch/>
        </p:blipFill>
        <p:spPr>
          <a:xfrm rot="18720000">
            <a:off x="4435795" y="198958"/>
            <a:ext cx="4075568" cy="5426301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46871ABF-83A3-D020-3D22-B3F13D837F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1" t="34816" r="53835" b="44649"/>
          <a:stretch/>
        </p:blipFill>
        <p:spPr>
          <a:xfrm>
            <a:off x="5645754" y="1668080"/>
            <a:ext cx="2336727" cy="782392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01E6335F-2B11-B82E-05D2-89ADEAA4B4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486" t="36727" r="5070" b="39592"/>
          <a:stretch/>
        </p:blipFill>
        <p:spPr>
          <a:xfrm>
            <a:off x="5621855" y="2618146"/>
            <a:ext cx="2336727" cy="90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7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6 L 0.01598 0.09908 L 0.03108 -3.7037E-6 L 0.04705 0.09908 L 0.06302 -3.7037E-6 L 0.07795 0.09908 L 0.09393 -3.7037E-6 L 0.10903 0.09908 L 0.125 -3.7037E-6 L 0.14098 0.09908 L 0.15608 -3.7037E-6 L 0.17205 0.09908 L 0.18698 -3.7037E-6 L 0.20295 0.09908 L 0.21893 -3.7037E-6 L 0.23403 0.09908 L 0.25 -3.7037E-6 " pathEditMode="relative" rAng="0" ptsTypes="AAAAAAAAAAAAAAAAA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493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17284E-7 L 0.01597 0.09907 L 0.03108 6.17284E-7 L 0.04705 0.09907 L 0.06302 6.17284E-7 L 0.07795 0.09907 L 0.09393 6.17284E-7 L 0.10903 0.09907 L 0.125 6.17284E-7 L 0.14097 0.09907 L 0.15608 6.17284E-7 L 0.17205 0.09907 L 0.18698 6.17284E-7 L 0.20295 0.09907 L 0.21893 6.17284E-7 L 0.23403 0.09907 L 0.25 6.17284E-7 " pathEditMode="relative" rAng="0" ptsTypes="AAAAAAAAAAAAAAAAA">
                                      <p:cBhvr>
                                        <p:cTn id="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493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0AC0997-EE35-DBE5-C2F7-12BCD01E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50" y="5968121"/>
            <a:ext cx="3094432" cy="205517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824CB0B0-D8BD-EBE2-850A-ABBB32A2F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5485" y="-3555961"/>
            <a:ext cx="4791075" cy="273367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9626D3C-584A-B6FE-FCAB-CBE2D4C7F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476" r="46953" b="40924"/>
          <a:stretch/>
        </p:blipFill>
        <p:spPr>
          <a:xfrm>
            <a:off x="5473101" y="6208970"/>
            <a:ext cx="2920482" cy="1051560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C67432EE-424F-0684-9A2D-B1AAA1C48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08" t="33143" b="39257"/>
          <a:stretch/>
        </p:blipFill>
        <p:spPr>
          <a:xfrm>
            <a:off x="5562694" y="-2733234"/>
            <a:ext cx="2741296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-2968194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-2861493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2316846" y="409095"/>
            <a:ext cx="5162309" cy="48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1413413" y="40909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-534559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-5238889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-534559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-5238889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-2861493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-2754792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4A12F55-70C8-2390-57EB-2830D1083E6E}"/>
              </a:ext>
            </a:extLst>
          </p:cNvPr>
          <p:cNvSpPr txBox="1"/>
          <p:nvPr/>
        </p:nvSpPr>
        <p:spPr>
          <a:xfrm>
            <a:off x="3080551" y="239014"/>
            <a:ext cx="2982897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</a:t>
            </a:r>
            <a:r>
              <a:rPr lang="vi-VN" dirty="0" err="1"/>
              <a:t>lịch</a:t>
            </a:r>
            <a:r>
              <a:rPr lang="vi-VN" dirty="0"/>
              <a:t> </a:t>
            </a:r>
            <a:r>
              <a:rPr lang="vi-VN" dirty="0" err="1"/>
              <a:t>cắt</a:t>
            </a:r>
            <a:r>
              <a:rPr lang="vi-VN" dirty="0"/>
              <a:t> </a:t>
            </a:r>
            <a:r>
              <a:rPr lang="vi-VN" dirty="0" err="1"/>
              <a:t>tóc</a:t>
            </a:r>
            <a:endParaRPr lang="vi-VN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A3FD7064-A595-798B-7FB8-E57C62EB7BEA}"/>
              </a:ext>
            </a:extLst>
          </p:cNvPr>
          <p:cNvSpPr txBox="1"/>
          <p:nvPr/>
        </p:nvSpPr>
        <p:spPr>
          <a:xfrm>
            <a:off x="529109" y="902460"/>
            <a:ext cx="1336921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Quản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endParaRPr lang="vi-VN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441112E9-79F8-F9D0-30A8-56FAC4EA4125}"/>
              </a:ext>
            </a:extLst>
          </p:cNvPr>
          <p:cNvSpPr txBox="1"/>
          <p:nvPr/>
        </p:nvSpPr>
        <p:spPr>
          <a:xfrm>
            <a:off x="2243906" y="902460"/>
            <a:ext cx="1336921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Quản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</a:t>
            </a:r>
            <a:r>
              <a:rPr lang="vi-VN" dirty="0" err="1"/>
              <a:t>lịch</a:t>
            </a:r>
            <a:endParaRPr lang="vi-VN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EB81DA7C-D7F2-F13C-9495-A9FA5CC6EAFE}"/>
              </a:ext>
            </a:extLst>
          </p:cNvPr>
          <p:cNvSpPr txBox="1"/>
          <p:nvPr/>
        </p:nvSpPr>
        <p:spPr>
          <a:xfrm>
            <a:off x="3958703" y="902460"/>
            <a:ext cx="1336921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nhân viên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6C33D8D5-9EBC-F988-BA64-CAD1912CD7C2}"/>
              </a:ext>
            </a:extLst>
          </p:cNvPr>
          <p:cNvSpPr txBox="1"/>
          <p:nvPr/>
        </p:nvSpPr>
        <p:spPr>
          <a:xfrm>
            <a:off x="5644322" y="902460"/>
            <a:ext cx="1336921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Quản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viết</a:t>
            </a:r>
            <a:endParaRPr lang="vi-VN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5A8F25D4-3F80-AA95-336E-5344BF0AD3D3}"/>
              </a:ext>
            </a:extLst>
          </p:cNvPr>
          <p:cNvSpPr txBox="1"/>
          <p:nvPr/>
        </p:nvSpPr>
        <p:spPr>
          <a:xfrm>
            <a:off x="7277970" y="902460"/>
            <a:ext cx="1336921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Quản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đơn</a:t>
            </a:r>
          </a:p>
        </p:txBody>
      </p:sp>
      <p:cxnSp>
        <p:nvCxnSpPr>
          <p:cNvPr id="7" name="Đường kết nối: Mũi tên Gấp khúc 6">
            <a:extLst>
              <a:ext uri="{FF2B5EF4-FFF2-40B4-BE49-F238E27FC236}">
                <a16:creationId xmlns:a16="http://schemas.microsoft.com/office/drawing/2014/main" id="{15E01983-8A60-B387-19B5-826670357AEC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 rot="5400000">
            <a:off x="2706951" y="-962590"/>
            <a:ext cx="355669" cy="337443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kết nối: Mũi tên Gấp khúc 24">
            <a:extLst>
              <a:ext uri="{FF2B5EF4-FFF2-40B4-BE49-F238E27FC236}">
                <a16:creationId xmlns:a16="http://schemas.microsoft.com/office/drawing/2014/main" id="{F32264CD-BB9F-D091-3956-D6791374F1F9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 rot="5400000">
            <a:off x="3564350" y="-105191"/>
            <a:ext cx="355669" cy="16596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: Mũi tên Gấp khúc 27">
            <a:extLst>
              <a:ext uri="{FF2B5EF4-FFF2-40B4-BE49-F238E27FC236}">
                <a16:creationId xmlns:a16="http://schemas.microsoft.com/office/drawing/2014/main" id="{E9940BA5-AB9F-65B2-4FC6-D6C5AC8D2384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16200000" flipH="1">
            <a:off x="4421748" y="697043"/>
            <a:ext cx="355669" cy="551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Đường kết nối: Mũi tên Gấp khúc 30">
            <a:extLst>
              <a:ext uri="{FF2B5EF4-FFF2-40B4-BE49-F238E27FC236}">
                <a16:creationId xmlns:a16="http://schemas.microsoft.com/office/drawing/2014/main" id="{6B218743-0FE4-847A-A512-8B30194BC85D}"/>
              </a:ext>
            </a:extLst>
          </p:cNvPr>
          <p:cNvCxnSpPr>
            <a:cxnSpLocks/>
            <a:stCxn id="2" idx="2"/>
            <a:endCxn id="18" idx="0"/>
          </p:cNvCxnSpPr>
          <p:nvPr/>
        </p:nvCxnSpPr>
        <p:spPr>
          <a:xfrm rot="16200000" flipH="1">
            <a:off x="5264557" y="-145767"/>
            <a:ext cx="355669" cy="17407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Đường kết nối: Mũi tên Gấp khúc 33">
            <a:extLst>
              <a:ext uri="{FF2B5EF4-FFF2-40B4-BE49-F238E27FC236}">
                <a16:creationId xmlns:a16="http://schemas.microsoft.com/office/drawing/2014/main" id="{6E3BA790-49E9-F594-9679-615EA78B6C5E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 rot="16200000" flipH="1">
            <a:off x="6081381" y="-962591"/>
            <a:ext cx="355669" cy="33744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4B5A963F-93D3-ED50-933B-5217159DD1D0}"/>
              </a:ext>
            </a:extLst>
          </p:cNvPr>
          <p:cNvSpPr txBox="1"/>
          <p:nvPr/>
        </p:nvSpPr>
        <p:spPr>
          <a:xfrm>
            <a:off x="411340" y="1819410"/>
            <a:ext cx="1336921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/>
              <a:t>Đăng </a:t>
            </a:r>
            <a:r>
              <a:rPr lang="vi-VN" dirty="0" err="1"/>
              <a:t>nhập</a:t>
            </a:r>
            <a:endParaRPr lang="vi-VN" dirty="0"/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C3385D67-9B71-A233-FE2F-2D26479B632D}"/>
              </a:ext>
            </a:extLst>
          </p:cNvPr>
          <p:cNvSpPr txBox="1"/>
          <p:nvPr/>
        </p:nvSpPr>
        <p:spPr>
          <a:xfrm>
            <a:off x="411340" y="2336595"/>
            <a:ext cx="1336921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/>
              <a:t>Đăng </a:t>
            </a:r>
            <a:r>
              <a:rPr lang="vi-VN" dirty="0" err="1"/>
              <a:t>kí</a:t>
            </a:r>
            <a:endParaRPr lang="vi-VN" dirty="0"/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4BCBAF06-1079-1BA4-5C75-93C76F27722E}"/>
              </a:ext>
            </a:extLst>
          </p:cNvPr>
          <p:cNvSpPr txBox="1"/>
          <p:nvPr/>
        </p:nvSpPr>
        <p:spPr>
          <a:xfrm>
            <a:off x="411340" y="2951263"/>
            <a:ext cx="1336921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/>
              <a:t>Đăng </a:t>
            </a:r>
            <a:r>
              <a:rPr lang="vi-VN" dirty="0" err="1"/>
              <a:t>xuất</a:t>
            </a:r>
            <a:endParaRPr lang="vi-VN" dirty="0"/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B590406D-7BF6-C26F-4671-5226E5314804}"/>
              </a:ext>
            </a:extLst>
          </p:cNvPr>
          <p:cNvSpPr txBox="1"/>
          <p:nvPr/>
        </p:nvSpPr>
        <p:spPr>
          <a:xfrm>
            <a:off x="411340" y="3538505"/>
            <a:ext cx="1336921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Cập</a:t>
            </a:r>
            <a:r>
              <a:rPr lang="vi-VN" dirty="0"/>
              <a:t> </a:t>
            </a:r>
            <a:r>
              <a:rPr lang="vi-VN" dirty="0" err="1"/>
              <a:t>nhật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endParaRPr lang="vi-VN" dirty="0"/>
          </a:p>
        </p:txBody>
      </p:sp>
      <p:cxnSp>
        <p:nvCxnSpPr>
          <p:cNvPr id="48" name="Đường kết nối: Mũi tên Gấp khúc 47">
            <a:extLst>
              <a:ext uri="{FF2B5EF4-FFF2-40B4-BE49-F238E27FC236}">
                <a16:creationId xmlns:a16="http://schemas.microsoft.com/office/drawing/2014/main" id="{C1874F1F-B815-56CE-AEC1-70252890B84E}"/>
              </a:ext>
            </a:extLst>
          </p:cNvPr>
          <p:cNvCxnSpPr>
            <a:cxnSpLocks/>
            <a:stCxn id="14" idx="1"/>
            <a:endCxn id="44" idx="1"/>
          </p:cNvCxnSpPr>
          <p:nvPr/>
        </p:nvCxnSpPr>
        <p:spPr>
          <a:xfrm rot="10800000" flipV="1">
            <a:off x="411341" y="1164069"/>
            <a:ext cx="117769" cy="809229"/>
          </a:xfrm>
          <a:prstGeom prst="bentConnector3">
            <a:avLst>
              <a:gd name="adj1" fmla="val 2197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Đường kết nối: Mũi tên Gấp khúc 50">
            <a:extLst>
              <a:ext uri="{FF2B5EF4-FFF2-40B4-BE49-F238E27FC236}">
                <a16:creationId xmlns:a16="http://schemas.microsoft.com/office/drawing/2014/main" id="{856DD69C-EFD0-4AE7-8CEA-F5E160F57840}"/>
              </a:ext>
            </a:extLst>
          </p:cNvPr>
          <p:cNvCxnSpPr>
            <a:cxnSpLocks/>
            <a:stCxn id="14" idx="1"/>
            <a:endCxn id="45" idx="1"/>
          </p:cNvCxnSpPr>
          <p:nvPr/>
        </p:nvCxnSpPr>
        <p:spPr>
          <a:xfrm rot="10800000" flipV="1">
            <a:off x="411341" y="1164070"/>
            <a:ext cx="117769" cy="1326414"/>
          </a:xfrm>
          <a:prstGeom prst="bentConnector3">
            <a:avLst>
              <a:gd name="adj1" fmla="val 2164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Đường kết nối: Mũi tên Gấp khúc 53">
            <a:extLst>
              <a:ext uri="{FF2B5EF4-FFF2-40B4-BE49-F238E27FC236}">
                <a16:creationId xmlns:a16="http://schemas.microsoft.com/office/drawing/2014/main" id="{4555929F-1C67-CA1F-1EC9-CD3F3ACE1554}"/>
              </a:ext>
            </a:extLst>
          </p:cNvPr>
          <p:cNvCxnSpPr>
            <a:cxnSpLocks/>
            <a:stCxn id="14" idx="1"/>
            <a:endCxn id="46" idx="1"/>
          </p:cNvCxnSpPr>
          <p:nvPr/>
        </p:nvCxnSpPr>
        <p:spPr>
          <a:xfrm rot="10800000" flipV="1">
            <a:off x="411341" y="1164070"/>
            <a:ext cx="117769" cy="1941082"/>
          </a:xfrm>
          <a:prstGeom prst="bentConnector3">
            <a:avLst>
              <a:gd name="adj1" fmla="val 2164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Đường kết nối: Mũi tên Gấp khúc 54">
            <a:extLst>
              <a:ext uri="{FF2B5EF4-FFF2-40B4-BE49-F238E27FC236}">
                <a16:creationId xmlns:a16="http://schemas.microsoft.com/office/drawing/2014/main" id="{C5CDA6F6-131E-03A9-67F9-1B2103211DBE}"/>
              </a:ext>
            </a:extLst>
          </p:cNvPr>
          <p:cNvCxnSpPr>
            <a:cxnSpLocks/>
            <a:stCxn id="14" idx="1"/>
            <a:endCxn id="47" idx="1"/>
          </p:cNvCxnSpPr>
          <p:nvPr/>
        </p:nvCxnSpPr>
        <p:spPr>
          <a:xfrm rot="10800000" flipV="1">
            <a:off x="411341" y="1164069"/>
            <a:ext cx="117769" cy="2636045"/>
          </a:xfrm>
          <a:prstGeom prst="bentConnector3">
            <a:avLst>
              <a:gd name="adj1" fmla="val 21808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Hộp Văn bản 67">
            <a:extLst>
              <a:ext uri="{FF2B5EF4-FFF2-40B4-BE49-F238E27FC236}">
                <a16:creationId xmlns:a16="http://schemas.microsoft.com/office/drawing/2014/main" id="{8DCD2C54-1462-C6F0-1075-89A5558DE2F7}"/>
              </a:ext>
            </a:extLst>
          </p:cNvPr>
          <p:cNvSpPr txBox="1"/>
          <p:nvPr/>
        </p:nvSpPr>
        <p:spPr>
          <a:xfrm>
            <a:off x="2214728" y="1786863"/>
            <a:ext cx="1336921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lịch</a:t>
            </a:r>
            <a:r>
              <a:rPr lang="vi-VN" dirty="0"/>
              <a:t> </a:t>
            </a:r>
            <a:r>
              <a:rPr lang="vi-VN" dirty="0" err="1"/>
              <a:t>hẹn</a:t>
            </a:r>
            <a:r>
              <a:rPr lang="vi-VN" dirty="0"/>
              <a:t> </a:t>
            </a:r>
            <a:r>
              <a:rPr lang="vi-VN" dirty="0" err="1"/>
              <a:t>mới</a:t>
            </a:r>
            <a:endParaRPr lang="vi-VN" dirty="0"/>
          </a:p>
        </p:txBody>
      </p:sp>
      <p:sp>
        <p:nvSpPr>
          <p:cNvPr id="69" name="Hộp Văn bản 68">
            <a:extLst>
              <a:ext uri="{FF2B5EF4-FFF2-40B4-BE49-F238E27FC236}">
                <a16:creationId xmlns:a16="http://schemas.microsoft.com/office/drawing/2014/main" id="{B93D63E7-2E9E-AC54-E82C-DC3FEA8566CD}"/>
              </a:ext>
            </a:extLst>
          </p:cNvPr>
          <p:cNvSpPr txBox="1"/>
          <p:nvPr/>
        </p:nvSpPr>
        <p:spPr>
          <a:xfrm>
            <a:off x="2214728" y="2480134"/>
            <a:ext cx="1336921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Hủy</a:t>
            </a:r>
            <a:r>
              <a:rPr lang="vi-VN" dirty="0"/>
              <a:t> </a:t>
            </a:r>
            <a:r>
              <a:rPr lang="vi-VN" dirty="0" err="1"/>
              <a:t>lịch</a:t>
            </a:r>
            <a:endParaRPr lang="vi-VN" dirty="0"/>
          </a:p>
        </p:txBody>
      </p: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A0F364D6-1EF3-0859-7D1C-7EA2347E43DF}"/>
              </a:ext>
            </a:extLst>
          </p:cNvPr>
          <p:cNvSpPr txBox="1"/>
          <p:nvPr/>
        </p:nvSpPr>
        <p:spPr>
          <a:xfrm>
            <a:off x="2214728" y="2918716"/>
            <a:ext cx="1366099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/>
              <a:t>Xem </a:t>
            </a:r>
            <a:r>
              <a:rPr lang="vi-VN" dirty="0" err="1"/>
              <a:t>lịch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</a:t>
            </a:r>
            <a:r>
              <a:rPr lang="vi-VN" dirty="0" err="1"/>
              <a:t>lịch</a:t>
            </a:r>
            <a:endParaRPr lang="vi-VN" dirty="0"/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C3A60658-3704-82D4-DE94-F53E064D280D}"/>
              </a:ext>
            </a:extLst>
          </p:cNvPr>
          <p:cNvSpPr txBox="1"/>
          <p:nvPr/>
        </p:nvSpPr>
        <p:spPr>
          <a:xfrm>
            <a:off x="2214728" y="3572741"/>
            <a:ext cx="1336921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Cập</a:t>
            </a:r>
            <a:r>
              <a:rPr lang="vi-VN" dirty="0"/>
              <a:t> </a:t>
            </a:r>
            <a:r>
              <a:rPr lang="vi-VN" dirty="0" err="1"/>
              <a:t>nhật</a:t>
            </a:r>
            <a:r>
              <a:rPr lang="vi-VN" dirty="0"/>
              <a:t> </a:t>
            </a:r>
            <a:r>
              <a:rPr lang="vi-VN" dirty="0" err="1"/>
              <a:t>lịch</a:t>
            </a:r>
            <a:endParaRPr lang="vi-VN" dirty="0"/>
          </a:p>
        </p:txBody>
      </p:sp>
      <p:cxnSp>
        <p:nvCxnSpPr>
          <p:cNvPr id="72" name="Đường kết nối: Mũi tên Gấp khúc 71">
            <a:extLst>
              <a:ext uri="{FF2B5EF4-FFF2-40B4-BE49-F238E27FC236}">
                <a16:creationId xmlns:a16="http://schemas.microsoft.com/office/drawing/2014/main" id="{04FEFD1C-2D54-539A-A2CD-535CE357F4AC}"/>
              </a:ext>
            </a:extLst>
          </p:cNvPr>
          <p:cNvCxnSpPr>
            <a:cxnSpLocks/>
            <a:stCxn id="16" idx="1"/>
            <a:endCxn id="68" idx="1"/>
          </p:cNvCxnSpPr>
          <p:nvPr/>
        </p:nvCxnSpPr>
        <p:spPr>
          <a:xfrm rot="10800000" flipV="1">
            <a:off x="2214728" y="1164069"/>
            <a:ext cx="29178" cy="884403"/>
          </a:xfrm>
          <a:prstGeom prst="bentConnector3">
            <a:avLst>
              <a:gd name="adj1" fmla="val 63972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Đường kết nối: Mũi tên Gấp khúc 72">
            <a:extLst>
              <a:ext uri="{FF2B5EF4-FFF2-40B4-BE49-F238E27FC236}">
                <a16:creationId xmlns:a16="http://schemas.microsoft.com/office/drawing/2014/main" id="{E448B27D-7B94-F08D-2203-BB2BB6CF6465}"/>
              </a:ext>
            </a:extLst>
          </p:cNvPr>
          <p:cNvCxnSpPr>
            <a:cxnSpLocks/>
            <a:stCxn id="16" idx="1"/>
            <a:endCxn id="69" idx="1"/>
          </p:cNvCxnSpPr>
          <p:nvPr/>
        </p:nvCxnSpPr>
        <p:spPr>
          <a:xfrm rot="10800000" flipV="1">
            <a:off x="2214728" y="1164069"/>
            <a:ext cx="29178" cy="1469953"/>
          </a:xfrm>
          <a:prstGeom prst="bentConnector3">
            <a:avLst>
              <a:gd name="adj1" fmla="val 63972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Đường kết nối: Mũi tên Gấp khúc 73">
            <a:extLst>
              <a:ext uri="{FF2B5EF4-FFF2-40B4-BE49-F238E27FC236}">
                <a16:creationId xmlns:a16="http://schemas.microsoft.com/office/drawing/2014/main" id="{8AC926E9-E791-9162-5515-56BD6EE5B7EE}"/>
              </a:ext>
            </a:extLst>
          </p:cNvPr>
          <p:cNvCxnSpPr>
            <a:cxnSpLocks/>
            <a:stCxn id="16" idx="1"/>
            <a:endCxn id="70" idx="1"/>
          </p:cNvCxnSpPr>
          <p:nvPr/>
        </p:nvCxnSpPr>
        <p:spPr>
          <a:xfrm rot="10800000" flipV="1">
            <a:off x="2214728" y="1164070"/>
            <a:ext cx="29178" cy="2016256"/>
          </a:xfrm>
          <a:prstGeom prst="bentConnector3">
            <a:avLst>
              <a:gd name="adj1" fmla="val 63972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Đường kết nối: Mũi tên Gấp khúc 74">
            <a:extLst>
              <a:ext uri="{FF2B5EF4-FFF2-40B4-BE49-F238E27FC236}">
                <a16:creationId xmlns:a16="http://schemas.microsoft.com/office/drawing/2014/main" id="{AAA8BA6E-42A7-B24B-E6CF-5E0DBADE3746}"/>
              </a:ext>
            </a:extLst>
          </p:cNvPr>
          <p:cNvCxnSpPr>
            <a:cxnSpLocks/>
            <a:stCxn id="16" idx="1"/>
            <a:endCxn id="71" idx="1"/>
          </p:cNvCxnSpPr>
          <p:nvPr/>
        </p:nvCxnSpPr>
        <p:spPr>
          <a:xfrm rot="10800000" flipV="1">
            <a:off x="2214728" y="1164069"/>
            <a:ext cx="29178" cy="2670281"/>
          </a:xfrm>
          <a:prstGeom prst="bentConnector3">
            <a:avLst>
              <a:gd name="adj1" fmla="val 62231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Hộp Văn bản 112">
            <a:extLst>
              <a:ext uri="{FF2B5EF4-FFF2-40B4-BE49-F238E27FC236}">
                <a16:creationId xmlns:a16="http://schemas.microsoft.com/office/drawing/2014/main" id="{FF84EAF2-60FA-69CC-42E6-2DD77CC9A759}"/>
              </a:ext>
            </a:extLst>
          </p:cNvPr>
          <p:cNvSpPr txBox="1"/>
          <p:nvPr/>
        </p:nvSpPr>
        <p:spPr>
          <a:xfrm>
            <a:off x="3958704" y="1764234"/>
            <a:ext cx="1307742" cy="73866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/>
              <a:t>Xem </a:t>
            </a:r>
            <a:r>
              <a:rPr lang="vi-VN" dirty="0" err="1"/>
              <a:t>điểm</a:t>
            </a:r>
            <a:r>
              <a:rPr lang="vi-VN" dirty="0"/>
              <a:t> </a:t>
            </a:r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trung </a:t>
            </a:r>
            <a:r>
              <a:rPr lang="vi-VN" dirty="0" err="1"/>
              <a:t>bình</a:t>
            </a:r>
            <a:endParaRPr lang="vi-VN" dirty="0"/>
          </a:p>
        </p:txBody>
      </p:sp>
      <p:sp>
        <p:nvSpPr>
          <p:cNvPr id="114" name="Hộp Văn bản 113">
            <a:extLst>
              <a:ext uri="{FF2B5EF4-FFF2-40B4-BE49-F238E27FC236}">
                <a16:creationId xmlns:a16="http://schemas.microsoft.com/office/drawing/2014/main" id="{AD0ACBEA-5504-3DCD-0A2C-311C6091DE71}"/>
              </a:ext>
            </a:extLst>
          </p:cNvPr>
          <p:cNvSpPr txBox="1"/>
          <p:nvPr/>
        </p:nvSpPr>
        <p:spPr>
          <a:xfrm>
            <a:off x="3958703" y="2829038"/>
            <a:ext cx="1336921" cy="73866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nhân viên</a:t>
            </a:r>
          </a:p>
        </p:txBody>
      </p:sp>
      <p:cxnSp>
        <p:nvCxnSpPr>
          <p:cNvPr id="117" name="Đường kết nối: Mũi tên Gấp khúc 116">
            <a:extLst>
              <a:ext uri="{FF2B5EF4-FFF2-40B4-BE49-F238E27FC236}">
                <a16:creationId xmlns:a16="http://schemas.microsoft.com/office/drawing/2014/main" id="{C5601D51-0355-86DD-823A-1E912CDC7DD3}"/>
              </a:ext>
            </a:extLst>
          </p:cNvPr>
          <p:cNvCxnSpPr>
            <a:cxnSpLocks/>
            <a:stCxn id="17" idx="1"/>
            <a:endCxn id="113" idx="1"/>
          </p:cNvCxnSpPr>
          <p:nvPr/>
        </p:nvCxnSpPr>
        <p:spPr>
          <a:xfrm rot="10800000" flipH="1" flipV="1">
            <a:off x="3958702" y="1164070"/>
            <a:ext cx="1" cy="969496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Đường kết nối: Mũi tên Gấp khúc 117">
            <a:extLst>
              <a:ext uri="{FF2B5EF4-FFF2-40B4-BE49-F238E27FC236}">
                <a16:creationId xmlns:a16="http://schemas.microsoft.com/office/drawing/2014/main" id="{068809F6-E650-5867-42A2-054A113DB544}"/>
              </a:ext>
            </a:extLst>
          </p:cNvPr>
          <p:cNvCxnSpPr>
            <a:cxnSpLocks/>
            <a:stCxn id="17" idx="1"/>
            <a:endCxn id="114" idx="1"/>
          </p:cNvCxnSpPr>
          <p:nvPr/>
        </p:nvCxnSpPr>
        <p:spPr>
          <a:xfrm rot="10800000" flipV="1">
            <a:off x="3958703" y="1164070"/>
            <a:ext cx="12700" cy="20343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Hộp Văn bản 147">
            <a:extLst>
              <a:ext uri="{FF2B5EF4-FFF2-40B4-BE49-F238E27FC236}">
                <a16:creationId xmlns:a16="http://schemas.microsoft.com/office/drawing/2014/main" id="{3D44BB77-9D37-995F-9B1C-288948028AFE}"/>
              </a:ext>
            </a:extLst>
          </p:cNvPr>
          <p:cNvSpPr txBox="1"/>
          <p:nvPr/>
        </p:nvSpPr>
        <p:spPr>
          <a:xfrm>
            <a:off x="5644322" y="1786863"/>
            <a:ext cx="1336921" cy="5232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viết</a:t>
            </a:r>
            <a:r>
              <a:rPr lang="vi-VN" dirty="0"/>
              <a:t> </a:t>
            </a:r>
            <a:r>
              <a:rPr lang="vi-VN" dirty="0" err="1"/>
              <a:t>mới</a:t>
            </a:r>
            <a:endParaRPr lang="vi-VN" dirty="0"/>
          </a:p>
        </p:txBody>
      </p:sp>
      <p:sp>
        <p:nvSpPr>
          <p:cNvPr id="149" name="Hộp Văn bản 148">
            <a:extLst>
              <a:ext uri="{FF2B5EF4-FFF2-40B4-BE49-F238E27FC236}">
                <a16:creationId xmlns:a16="http://schemas.microsoft.com/office/drawing/2014/main" id="{D3ED632E-029E-D117-F24F-83102EC57763}"/>
              </a:ext>
            </a:extLst>
          </p:cNvPr>
          <p:cNvSpPr txBox="1"/>
          <p:nvPr/>
        </p:nvSpPr>
        <p:spPr>
          <a:xfrm>
            <a:off x="5644322" y="2480134"/>
            <a:ext cx="1336921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bài</a:t>
            </a:r>
            <a:endParaRPr lang="vi-VN" dirty="0"/>
          </a:p>
        </p:txBody>
      </p:sp>
      <p:sp>
        <p:nvSpPr>
          <p:cNvPr id="150" name="Hộp Văn bản 149">
            <a:extLst>
              <a:ext uri="{FF2B5EF4-FFF2-40B4-BE49-F238E27FC236}">
                <a16:creationId xmlns:a16="http://schemas.microsoft.com/office/drawing/2014/main" id="{CB210C20-4848-36EB-3C27-B75242DC0953}"/>
              </a:ext>
            </a:extLst>
          </p:cNvPr>
          <p:cNvSpPr txBox="1"/>
          <p:nvPr/>
        </p:nvSpPr>
        <p:spPr>
          <a:xfrm>
            <a:off x="5644322" y="2918716"/>
            <a:ext cx="1366099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Xóa</a:t>
            </a:r>
            <a:r>
              <a:rPr lang="vi-VN" dirty="0"/>
              <a:t> </a:t>
            </a:r>
            <a:r>
              <a:rPr lang="vi-VN" dirty="0" err="1"/>
              <a:t>bài</a:t>
            </a:r>
            <a:endParaRPr lang="vi-VN" dirty="0"/>
          </a:p>
        </p:txBody>
      </p:sp>
      <p:sp>
        <p:nvSpPr>
          <p:cNvPr id="151" name="Hộp Văn bản 150">
            <a:extLst>
              <a:ext uri="{FF2B5EF4-FFF2-40B4-BE49-F238E27FC236}">
                <a16:creationId xmlns:a16="http://schemas.microsoft.com/office/drawing/2014/main" id="{912C24DF-E627-6945-79E5-F4B3272A7475}"/>
              </a:ext>
            </a:extLst>
          </p:cNvPr>
          <p:cNvSpPr txBox="1"/>
          <p:nvPr/>
        </p:nvSpPr>
        <p:spPr>
          <a:xfrm>
            <a:off x="5644322" y="3366275"/>
            <a:ext cx="1336921" cy="73866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/>
              <a:t>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viết</a:t>
            </a:r>
            <a:endParaRPr lang="vi-VN" dirty="0"/>
          </a:p>
        </p:txBody>
      </p:sp>
      <p:cxnSp>
        <p:nvCxnSpPr>
          <p:cNvPr id="152" name="Đường kết nối: Mũi tên Gấp khúc 151">
            <a:extLst>
              <a:ext uri="{FF2B5EF4-FFF2-40B4-BE49-F238E27FC236}">
                <a16:creationId xmlns:a16="http://schemas.microsoft.com/office/drawing/2014/main" id="{27B79794-7A11-8A01-3571-68C5FBEBABDB}"/>
              </a:ext>
            </a:extLst>
          </p:cNvPr>
          <p:cNvCxnSpPr>
            <a:cxnSpLocks/>
            <a:stCxn id="18" idx="1"/>
            <a:endCxn id="148" idx="1"/>
          </p:cNvCxnSpPr>
          <p:nvPr/>
        </p:nvCxnSpPr>
        <p:spPr>
          <a:xfrm rot="10800000" flipV="1">
            <a:off x="5644322" y="1164069"/>
            <a:ext cx="12700" cy="884403"/>
          </a:xfrm>
          <a:prstGeom prst="bentConnector3">
            <a:avLst>
              <a:gd name="adj1" fmla="val 12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Đường kết nối: Mũi tên Gấp khúc 154">
            <a:extLst>
              <a:ext uri="{FF2B5EF4-FFF2-40B4-BE49-F238E27FC236}">
                <a16:creationId xmlns:a16="http://schemas.microsoft.com/office/drawing/2014/main" id="{700D1307-D834-53B4-225C-CA8A87F1A9C1}"/>
              </a:ext>
            </a:extLst>
          </p:cNvPr>
          <p:cNvCxnSpPr>
            <a:cxnSpLocks/>
            <a:stCxn id="18" idx="1"/>
            <a:endCxn id="149" idx="1"/>
          </p:cNvCxnSpPr>
          <p:nvPr/>
        </p:nvCxnSpPr>
        <p:spPr>
          <a:xfrm rot="10800000" flipV="1">
            <a:off x="5644322" y="1164069"/>
            <a:ext cx="12700" cy="1469953"/>
          </a:xfrm>
          <a:prstGeom prst="bentConnector3">
            <a:avLst>
              <a:gd name="adj1" fmla="val 129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Đường kết nối: Mũi tên Gấp khúc 157">
            <a:extLst>
              <a:ext uri="{FF2B5EF4-FFF2-40B4-BE49-F238E27FC236}">
                <a16:creationId xmlns:a16="http://schemas.microsoft.com/office/drawing/2014/main" id="{3F4E64BD-A499-1412-E433-D67582D29C96}"/>
              </a:ext>
            </a:extLst>
          </p:cNvPr>
          <p:cNvCxnSpPr>
            <a:cxnSpLocks/>
            <a:stCxn id="18" idx="1"/>
            <a:endCxn id="150" idx="1"/>
          </p:cNvCxnSpPr>
          <p:nvPr/>
        </p:nvCxnSpPr>
        <p:spPr>
          <a:xfrm rot="10800000" flipV="1">
            <a:off x="5644322" y="1164069"/>
            <a:ext cx="12700" cy="1908535"/>
          </a:xfrm>
          <a:prstGeom prst="bentConnector3">
            <a:avLst>
              <a:gd name="adj1" fmla="val 124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Đường kết nối: Mũi tên Gấp khúc 160">
            <a:extLst>
              <a:ext uri="{FF2B5EF4-FFF2-40B4-BE49-F238E27FC236}">
                <a16:creationId xmlns:a16="http://schemas.microsoft.com/office/drawing/2014/main" id="{62060A69-48F6-8052-3AD9-2329F2528F6C}"/>
              </a:ext>
            </a:extLst>
          </p:cNvPr>
          <p:cNvCxnSpPr>
            <a:cxnSpLocks/>
            <a:stCxn id="18" idx="1"/>
            <a:endCxn id="151" idx="1"/>
          </p:cNvCxnSpPr>
          <p:nvPr/>
        </p:nvCxnSpPr>
        <p:spPr>
          <a:xfrm rot="10800000" flipV="1">
            <a:off x="5644322" y="1164069"/>
            <a:ext cx="12700" cy="2571537"/>
          </a:xfrm>
          <a:prstGeom prst="bentConnector3">
            <a:avLst>
              <a:gd name="adj1" fmla="val 126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Hộp Văn bản 166">
            <a:extLst>
              <a:ext uri="{FF2B5EF4-FFF2-40B4-BE49-F238E27FC236}">
                <a16:creationId xmlns:a16="http://schemas.microsoft.com/office/drawing/2014/main" id="{57D9474E-48F7-AA20-2C0B-818C39DBA73F}"/>
              </a:ext>
            </a:extLst>
          </p:cNvPr>
          <p:cNvSpPr txBox="1"/>
          <p:nvPr/>
        </p:nvSpPr>
        <p:spPr>
          <a:xfrm>
            <a:off x="7277970" y="1786863"/>
            <a:ext cx="1388892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đơn</a:t>
            </a:r>
          </a:p>
        </p:txBody>
      </p:sp>
      <p:sp>
        <p:nvSpPr>
          <p:cNvPr id="168" name="Hộp Văn bản 167">
            <a:extLst>
              <a:ext uri="{FF2B5EF4-FFF2-40B4-BE49-F238E27FC236}">
                <a16:creationId xmlns:a16="http://schemas.microsoft.com/office/drawing/2014/main" id="{556BDED4-ED6A-A59E-F6FD-5A427CA8D230}"/>
              </a:ext>
            </a:extLst>
          </p:cNvPr>
          <p:cNvSpPr txBox="1"/>
          <p:nvPr/>
        </p:nvSpPr>
        <p:spPr>
          <a:xfrm>
            <a:off x="7277970" y="2417861"/>
            <a:ext cx="1336921" cy="3077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vi-VN" dirty="0" err="1"/>
              <a:t>Thống</a:t>
            </a:r>
            <a:r>
              <a:rPr lang="vi-VN" dirty="0"/>
              <a:t> kê</a:t>
            </a:r>
          </a:p>
        </p:txBody>
      </p:sp>
      <p:cxnSp>
        <p:nvCxnSpPr>
          <p:cNvPr id="169" name="Đường kết nối: Mũi tên Gấp khúc 168">
            <a:extLst>
              <a:ext uri="{FF2B5EF4-FFF2-40B4-BE49-F238E27FC236}">
                <a16:creationId xmlns:a16="http://schemas.microsoft.com/office/drawing/2014/main" id="{9CA4720A-2D3A-C1DF-268C-1B72B4DD9030}"/>
              </a:ext>
            </a:extLst>
          </p:cNvPr>
          <p:cNvCxnSpPr>
            <a:cxnSpLocks/>
            <a:stCxn id="20" idx="1"/>
            <a:endCxn id="167" idx="1"/>
          </p:cNvCxnSpPr>
          <p:nvPr/>
        </p:nvCxnSpPr>
        <p:spPr>
          <a:xfrm rot="10800000" flipV="1">
            <a:off x="7277970" y="1164070"/>
            <a:ext cx="12700" cy="776682"/>
          </a:xfrm>
          <a:prstGeom prst="bentConnector3">
            <a:avLst>
              <a:gd name="adj1" fmla="val 114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Đường kết nối: Mũi tên Gấp khúc 171">
            <a:extLst>
              <a:ext uri="{FF2B5EF4-FFF2-40B4-BE49-F238E27FC236}">
                <a16:creationId xmlns:a16="http://schemas.microsoft.com/office/drawing/2014/main" id="{A2B8188B-43D8-39E5-A85C-23AE9092D72C}"/>
              </a:ext>
            </a:extLst>
          </p:cNvPr>
          <p:cNvCxnSpPr>
            <a:cxnSpLocks/>
            <a:stCxn id="20" idx="1"/>
            <a:endCxn id="168" idx="1"/>
          </p:cNvCxnSpPr>
          <p:nvPr/>
        </p:nvCxnSpPr>
        <p:spPr>
          <a:xfrm rot="10800000" flipV="1">
            <a:off x="7277970" y="1164070"/>
            <a:ext cx="12700" cy="1407680"/>
          </a:xfrm>
          <a:prstGeom prst="bentConnector3">
            <a:avLst>
              <a:gd name="adj1" fmla="val 114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11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20988E-6 L -0.00243 -0.343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71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20988E-6 L 0.00035 -0.320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44" grpId="0" animBg="1"/>
      <p:bldP spid="45" grpId="0" animBg="1"/>
      <p:bldP spid="46" grpId="0" animBg="1"/>
      <p:bldP spid="47" grpId="0" animBg="1"/>
      <p:bldP spid="68" grpId="0" animBg="1"/>
      <p:bldP spid="69" grpId="0" animBg="1"/>
      <p:bldP spid="70" grpId="0" animBg="1"/>
      <p:bldP spid="71" grpId="0" animBg="1"/>
      <p:bldP spid="113" grpId="0" animBg="1"/>
      <p:bldP spid="114" grpId="0" animBg="1"/>
      <p:bldP spid="148" grpId="0" animBg="1"/>
      <p:bldP spid="149" grpId="0" animBg="1"/>
      <p:bldP spid="150" grpId="0" animBg="1"/>
      <p:bldP spid="151" grpId="0" animBg="1"/>
      <p:bldP spid="167" grpId="0" animBg="1"/>
      <p:bldP spid="1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136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-2616163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-319321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-2708413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-319321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-2616163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-319321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1973580" y="266755"/>
            <a:ext cx="3314700" cy="475233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57189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-1248833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-1737418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52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1 Tùy chỉnh">
      <a:majorFont>
        <a:latin typeface="Dosis ExtraBold"/>
        <a:ea typeface=""/>
        <a:cs typeface=""/>
      </a:majorFont>
      <a:minorFont>
        <a:latin typeface="Roboto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543</Words>
  <Application>Microsoft Office PowerPoint</Application>
  <PresentationFormat>Trình chiếu Trên màn hình (16:9)</PresentationFormat>
  <Paragraphs>150</Paragraphs>
  <Slides>12</Slides>
  <Notes>12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21" baseType="lpstr">
      <vt:lpstr>Oxanium</vt:lpstr>
      <vt:lpstr>Roboto Mono</vt:lpstr>
      <vt:lpstr>Overpass</vt:lpstr>
      <vt:lpstr>Dosis SemiBold</vt:lpstr>
      <vt:lpstr>Arial</vt:lpstr>
      <vt:lpstr>Roboto Condensed</vt:lpstr>
      <vt:lpstr>Oxanium Medium</vt:lpstr>
      <vt:lpstr>Dosis ExtraBold</vt:lpstr>
      <vt:lpstr>Tech Company Job Descriptions by Slidesgo</vt:lpstr>
      <vt:lpstr>ĐỒ ÁN TỐT NGHIỆP</vt:lpstr>
      <vt:lpstr>PHÁT TRIỂN ỨNG DỤNG ĐẶT LỊCH CẮT TÓC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LỜI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COMPANY </dc:title>
  <cp:lastModifiedBy>Thọ Lê Quang</cp:lastModifiedBy>
  <cp:revision>58</cp:revision>
  <dcterms:modified xsi:type="dcterms:W3CDTF">2022-06-16T16:12:11Z</dcterms:modified>
</cp:coreProperties>
</file>